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9"/>
  </p:notesMasterIdLst>
  <p:sldIdLst>
    <p:sldId id="256" r:id="rId2"/>
    <p:sldId id="261" r:id="rId3"/>
    <p:sldId id="263" r:id="rId4"/>
    <p:sldId id="264" r:id="rId5"/>
    <p:sldId id="265" r:id="rId6"/>
    <p:sldId id="266" r:id="rId7"/>
    <p:sldId id="386" r:id="rId8"/>
    <p:sldId id="267" r:id="rId9"/>
    <p:sldId id="357" r:id="rId10"/>
    <p:sldId id="372" r:id="rId11"/>
    <p:sldId id="270" r:id="rId12"/>
    <p:sldId id="385" r:id="rId13"/>
    <p:sldId id="282" r:id="rId14"/>
    <p:sldId id="285" r:id="rId15"/>
    <p:sldId id="283" r:id="rId16"/>
    <p:sldId id="284" r:id="rId17"/>
    <p:sldId id="286" r:id="rId18"/>
    <p:sldId id="288" r:id="rId19"/>
    <p:sldId id="271" r:id="rId20"/>
    <p:sldId id="276" r:id="rId21"/>
    <p:sldId id="274" r:id="rId22"/>
    <p:sldId id="277" r:id="rId23"/>
    <p:sldId id="275" r:id="rId24"/>
    <p:sldId id="278" r:id="rId25"/>
    <p:sldId id="279" r:id="rId26"/>
    <p:sldId id="289" r:id="rId27"/>
    <p:sldId id="290" r:id="rId28"/>
    <p:sldId id="291" r:id="rId29"/>
    <p:sldId id="292" r:id="rId30"/>
    <p:sldId id="293" r:id="rId31"/>
    <p:sldId id="302" r:id="rId32"/>
    <p:sldId id="303" r:id="rId33"/>
    <p:sldId id="304" r:id="rId34"/>
    <p:sldId id="376" r:id="rId35"/>
    <p:sldId id="345" r:id="rId36"/>
    <p:sldId id="294" r:id="rId37"/>
    <p:sldId id="298" r:id="rId38"/>
    <p:sldId id="295" r:id="rId39"/>
    <p:sldId id="296" r:id="rId40"/>
    <p:sldId id="299" r:id="rId41"/>
    <p:sldId id="301" r:id="rId42"/>
    <p:sldId id="346" r:id="rId43"/>
    <p:sldId id="312" r:id="rId44"/>
    <p:sldId id="313" r:id="rId45"/>
    <p:sldId id="316" r:id="rId46"/>
    <p:sldId id="317" r:id="rId47"/>
    <p:sldId id="318" r:id="rId48"/>
    <p:sldId id="319" r:id="rId49"/>
    <p:sldId id="323" r:id="rId50"/>
    <p:sldId id="324" r:id="rId51"/>
    <p:sldId id="325" r:id="rId52"/>
    <p:sldId id="305" r:id="rId53"/>
    <p:sldId id="306" r:id="rId54"/>
    <p:sldId id="307" r:id="rId55"/>
    <p:sldId id="309" r:id="rId56"/>
    <p:sldId id="310" r:id="rId57"/>
    <p:sldId id="331" r:id="rId58"/>
    <p:sldId id="311" r:id="rId59"/>
    <p:sldId id="333" r:id="rId60"/>
    <p:sldId id="327" r:id="rId61"/>
    <p:sldId id="334" r:id="rId62"/>
    <p:sldId id="332" r:id="rId63"/>
    <p:sldId id="336" r:id="rId64"/>
    <p:sldId id="335" r:id="rId65"/>
    <p:sldId id="347" r:id="rId66"/>
    <p:sldId id="343" r:id="rId67"/>
    <p:sldId id="377" r:id="rId68"/>
    <p:sldId id="338" r:id="rId69"/>
    <p:sldId id="378" r:id="rId70"/>
    <p:sldId id="342" r:id="rId71"/>
    <p:sldId id="341" r:id="rId72"/>
    <p:sldId id="380" r:id="rId73"/>
    <p:sldId id="381" r:id="rId74"/>
    <p:sldId id="340" r:id="rId75"/>
    <p:sldId id="382" r:id="rId76"/>
    <p:sldId id="328" r:id="rId77"/>
    <p:sldId id="356" r:id="rId78"/>
    <p:sldId id="344" r:id="rId79"/>
    <p:sldId id="352" r:id="rId80"/>
    <p:sldId id="351" r:id="rId81"/>
    <p:sldId id="348" r:id="rId82"/>
    <p:sldId id="354" r:id="rId83"/>
    <p:sldId id="360" r:id="rId84"/>
    <p:sldId id="355" r:id="rId85"/>
    <p:sldId id="361" r:id="rId86"/>
    <p:sldId id="362" r:id="rId87"/>
    <p:sldId id="364" r:id="rId88"/>
    <p:sldId id="365" r:id="rId89"/>
    <p:sldId id="366" r:id="rId90"/>
    <p:sldId id="367" r:id="rId91"/>
    <p:sldId id="368" r:id="rId92"/>
    <p:sldId id="369" r:id="rId93"/>
    <p:sldId id="370" r:id="rId94"/>
    <p:sldId id="371" r:id="rId95"/>
    <p:sldId id="389" r:id="rId96"/>
    <p:sldId id="388" r:id="rId97"/>
    <p:sldId id="387" r:id="rId98"/>
  </p:sldIdLst>
  <p:sldSz cx="12192000" cy="6858000"/>
  <p:notesSz cx="6858000" cy="9144000"/>
  <p:embeddedFontLst>
    <p:embeddedFont>
      <p:font typeface="AppleSDGothicNeoH00" panose="02000503000000000000" pitchFamily="2" charset="-127"/>
      <p:regular r:id="rId100"/>
    </p:embeddedFont>
    <p:embeddedFont>
      <p:font typeface="AppleSDGothicNeoL00" panose="02000503000000000000" pitchFamily="2" charset="-127"/>
      <p:regular r:id="rId101"/>
    </p:embeddedFont>
    <p:embeddedFont>
      <p:font typeface="맑은 고딕" panose="020B0503020000020004" pitchFamily="50" charset="-127"/>
      <p:regular r:id="rId102"/>
      <p:bold r:id="rId103"/>
    </p:embeddedFont>
    <p:embeddedFont>
      <p:font typeface="AppleSDGothicNeoB00" panose="02000503000000000000" pitchFamily="2" charset="-127"/>
      <p:regular r:id="rId104"/>
    </p:embeddedFont>
    <p:embeddedFont>
      <p:font typeface="AppleSDGothicNeoEB00" panose="02000503000000000000" pitchFamily="2" charset="-127"/>
      <p:regular r:id="rId105"/>
    </p:embeddedFont>
    <p:embeddedFont>
      <p:font typeface="AppleSDGothicNeoUL00" panose="02000503000000000000" pitchFamily="2" charset="-127"/>
      <p:regular r:id="rId10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oul" initials="LS" lastIdx="2" clrIdx="0">
    <p:extLst>
      <p:ext uri="{19B8F6BF-5375-455C-9EA6-DF929625EA0E}">
        <p15:presenceInfo xmlns:p15="http://schemas.microsoft.com/office/powerpoint/2012/main" userId="cf4ba96bb896cf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EFF"/>
    <a:srgbClr val="665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7" autoAdjust="0"/>
    <p:restoredTop sz="81713" autoAdjust="0"/>
  </p:normalViewPr>
  <p:slideViewPr>
    <p:cSldViewPr snapToGrid="0">
      <p:cViewPr varScale="1">
        <p:scale>
          <a:sx n="94" d="100"/>
          <a:sy n="94" d="100"/>
        </p:scale>
        <p:origin x="13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3.fntdata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4.fntdata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9T09:55:39.521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1AF27-FE44-41A5-A698-31C714603B7B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173F2-593F-4B8A-B4D9-06285CC37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7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27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47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58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70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55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595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054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78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6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384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6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697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099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76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568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135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67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834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383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75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011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3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05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82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6462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23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46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574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82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20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95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577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20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275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51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16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17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614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6783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310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33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055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7394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5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298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54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146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3831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3944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637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178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6542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225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723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7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9172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748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579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0074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0168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345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4239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704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4614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8034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01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314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153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399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9250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2503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068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979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468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018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478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25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3723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828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8050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9605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7450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8999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7858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411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2082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9676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3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81858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3162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9004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582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850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9838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3269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73F2-593F-4B8A-B4D9-06285CC37131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7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F6674-896E-49BA-AC5E-3DF468365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56B34D-1AA6-4E1B-8910-BC8C49588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38DD0-634B-4E7E-8C4E-9DE17C750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CEC13-3176-42C0-8D6E-08E0843D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A0C07-4F53-4E13-A0F3-10D8A04B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9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19B97-9C3F-45DF-B835-65C0B01C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6DB4-73AE-4DC7-A013-D98DE1B7D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15E5D0-E4DF-474F-9456-8BD7E7E17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38A35-5721-4BF3-982A-399CF9DB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874B8-83E8-4F27-BAF1-08033B81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75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A7212F-E93B-4C8F-A4E5-7F07E98EC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5CDB12-5084-401E-884E-F2747A5A1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7B2CB4-A794-4497-BD8A-84BC5E61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44CF3-1A84-406B-883E-CFA8CA1B9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60F984-2C57-49BE-88AD-DA6CE873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4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F2F44-4E2A-4D02-9025-42A04C0E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66D2EE-ED42-4BC2-9187-58FBAA7BD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A591E-EEFA-458C-B647-B901BF2F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628D8-C7F9-421D-8C6E-30515507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207C-B282-4D76-82E9-79821C0E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31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6C83F-9B22-4939-B14A-D3E2E907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A2D851-7831-406D-8F36-AFCE25980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62660-41C4-4224-93EB-B3A70FEB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22D46-E6D0-4283-8FAD-6FD6285F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7FCBE-85AC-4437-8C48-E28F5937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3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0536F-3FA0-467B-AE87-0A197B97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D4761-5E2B-46E0-99F2-847F5E204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66179B-CEDC-4AD3-9862-E6010246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C23687-9BAB-48FF-9201-2C3AE4ED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70D3A0-473B-4339-B5F5-E3968A81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34413E-B369-4AFC-83EA-7FAC590D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0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45C9E-F9AE-4F1A-83DF-EAD6996A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8A63D-F2C4-45F4-A157-AFA588DC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85D188-3CAE-484B-87C4-E842CA782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1CF860-F85D-4E7C-99BC-E47E90C19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79B7F4-2625-47F3-9209-F936BE001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D0626D-7129-4344-B798-F82595990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84351B-BCC0-4346-81D8-89C8AC91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E69B2E-5ECF-42B2-A7AB-DDC63AFC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0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A362-4BE0-451D-9544-98E847B2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158DCD-2110-458A-89BD-F63E1FA12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DD74CA-F55E-4CF2-8BFB-507B1F8D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EE6854-2222-492A-9B70-4961AA97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39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8191E7-1B9B-4D3A-BEAC-48321E70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AA7307-7C99-4982-8AD1-9F717BD3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3E11F4-90A1-474A-AD42-CF5561FD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74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30CC3-44D2-469C-8013-9EEADB84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2A221-ACCA-4FA6-8DCD-2FFB1D48C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22F3AB-9CA6-4B63-9C2E-2B12412F2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70A616-540C-41BA-9EBB-F5DDC45D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4A34E-D8E4-4314-B6F4-C8C22A36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D30665-31C0-4BE1-B6CB-E76665AC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10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714A4-94A2-4D49-8308-821FA898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DF4072-AAF6-4B7C-BAD5-C1994F58C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174D0E-8363-4BA9-8D5E-4B32328E2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53DF2-1C56-4D42-876D-A3491F4A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07C783-EA09-44A0-91EE-8571DF36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D1C1A8-4F57-4C77-AEC9-B7802A3A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7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7A2327-9C7C-4359-B4F4-868A3671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6F33E-A258-438E-A5AE-23F1A6624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38C2C-34DA-4300-891D-3657C4C29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9A9F7-8BEA-45B1-9A1B-073277F9F58F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CA798E-C9A5-40B8-9B12-51E040577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75361-6E9D-41C2-BEEE-6507A7BE6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350EB-E4EB-4B91-AD1D-7E5F4BCAC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08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41EFFD-FE4C-4489-97DA-927EFD113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273BB18-6B16-41E9-AB77-03D431A22D93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BBA89-489F-4696-90C9-503D5B826234}"/>
              </a:ext>
            </a:extLst>
          </p:cNvPr>
          <p:cNvSpPr txBox="1"/>
          <p:nvPr/>
        </p:nvSpPr>
        <p:spPr>
          <a:xfrm>
            <a:off x="1110339" y="2721114"/>
            <a:ext cx="598753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Lecture of Python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그림 </a:t>
            </a:r>
            <a:r>
              <a:rPr lang="en-US" altLang="ko-KR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Object _ Donald Judd</a:t>
            </a:r>
          </a:p>
        </p:txBody>
      </p:sp>
    </p:spTree>
    <p:extLst>
      <p:ext uri="{BB962C8B-B14F-4D97-AF65-F5344CB8AC3E}">
        <p14:creationId xmlns:p14="http://schemas.microsoft.com/office/powerpoint/2010/main" val="4268390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15A10F-38F8-4EF5-BB69-B649BC7F7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37" y="2006543"/>
            <a:ext cx="2819083" cy="30137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8ADF8A-52E4-437C-87DD-E6CBA9806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040" y="1446418"/>
            <a:ext cx="2230120" cy="7433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B10356-C21B-4BA5-8EB7-7BAD74E04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8809" y="2492478"/>
            <a:ext cx="3624582" cy="20418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290675-AC7F-4074-AB31-95D476A7C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055" y="4119408"/>
            <a:ext cx="4276090" cy="24088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CC9C7F-0B4B-4A10-93BC-957E504A9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306" y="975360"/>
            <a:ext cx="3293441" cy="18553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FBAE9C-799B-43D8-BA67-7F1D020CE8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5735" y="2492478"/>
            <a:ext cx="3624582" cy="20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5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5B5145A-C56E-4D66-97C2-B8A6ABC89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644" y="2546499"/>
            <a:ext cx="4654677" cy="1765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7A07F4-83ED-4DBF-80B0-BB62BEE18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7850" y="1940560"/>
            <a:ext cx="1003000" cy="1003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2D0B60-5DDB-4A9E-813B-A63C7C907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8410" y="1748710"/>
            <a:ext cx="1384900" cy="1384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A588AF-A470-4162-AEED-061ADA7E4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6840" y="3840480"/>
            <a:ext cx="1510591" cy="19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9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7A07F4-83ED-4DBF-80B0-BB62BEE18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7850" y="1940560"/>
            <a:ext cx="1003000" cy="1003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2D0B60-5DDB-4A9E-813B-A63C7C907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8410" y="1748710"/>
            <a:ext cx="1384900" cy="1384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A588AF-A470-4162-AEED-061ADA7E4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6840" y="3840480"/>
            <a:ext cx="1510591" cy="1920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1DB54-4565-49B7-BF12-49122D6F2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691" y="1278305"/>
            <a:ext cx="3293441" cy="1855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1DBCA6-B1F9-4523-96FA-91E21919F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40" y="711222"/>
            <a:ext cx="2230120" cy="743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38AE39-0A1F-4711-BA45-8B3D42E1D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627" y="2819556"/>
            <a:ext cx="3624582" cy="2041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80A0DD-4912-4790-8270-64CEB7316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90" y="4149981"/>
            <a:ext cx="4276090" cy="2408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5B9A8B-0A66-4B6A-B590-94901DAE34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5878" y="2516923"/>
            <a:ext cx="3624582" cy="20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repl.it </a:t>
            </a:r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가입</a:t>
            </a:r>
          </a:p>
        </p:txBody>
      </p:sp>
    </p:spTree>
    <p:extLst>
      <p:ext uri="{BB962C8B-B14F-4D97-AF65-F5344CB8AC3E}">
        <p14:creationId xmlns:p14="http://schemas.microsoft.com/office/powerpoint/2010/main" val="1900436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5AAFE1-2C02-4F82-8DAB-23241AF17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42" y="0"/>
            <a:ext cx="776343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BDAAAA-A11E-4A7E-9F1F-4FD09D3C8859}"/>
              </a:ext>
            </a:extLst>
          </p:cNvPr>
          <p:cNvSpPr txBox="1"/>
          <p:nvPr/>
        </p:nvSpPr>
        <p:spPr>
          <a:xfrm>
            <a:off x="7770553" y="3614429"/>
            <a:ext cx="1436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닉네임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1B88B-6FB1-4A31-B18D-A5E6D0AB555D}"/>
              </a:ext>
            </a:extLst>
          </p:cNvPr>
          <p:cNvSpPr txBox="1"/>
          <p:nvPr/>
        </p:nvSpPr>
        <p:spPr>
          <a:xfrm>
            <a:off x="7770553" y="4137649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이메일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4F252-76C1-4AEA-A7CE-08D185716A67}"/>
              </a:ext>
            </a:extLst>
          </p:cNvPr>
          <p:cNvSpPr txBox="1"/>
          <p:nvPr/>
        </p:nvSpPr>
        <p:spPr>
          <a:xfrm>
            <a:off x="7770553" y="4712994"/>
            <a:ext cx="1814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비밀번호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51F25-FFC8-4061-85B6-8E9D85D707F5}"/>
              </a:ext>
            </a:extLst>
          </p:cNvPr>
          <p:cNvSpPr txBox="1"/>
          <p:nvPr/>
        </p:nvSpPr>
        <p:spPr>
          <a:xfrm>
            <a:off x="6556759" y="5785497"/>
            <a:ext cx="121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가입</a:t>
            </a:r>
          </a:p>
        </p:txBody>
      </p:sp>
    </p:spTree>
    <p:extLst>
      <p:ext uri="{BB962C8B-B14F-4D97-AF65-F5344CB8AC3E}">
        <p14:creationId xmlns:p14="http://schemas.microsoft.com/office/powerpoint/2010/main" val="211853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FB8C7D-D4F7-4E1F-98CB-2FBE1BBD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138112"/>
            <a:ext cx="9696450" cy="6581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4C48E-9D53-4E5C-BC08-E9808828EF74}"/>
              </a:ext>
            </a:extLst>
          </p:cNvPr>
          <p:cNvSpPr txBox="1"/>
          <p:nvPr/>
        </p:nvSpPr>
        <p:spPr>
          <a:xfrm>
            <a:off x="5281353" y="3167389"/>
            <a:ext cx="81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28806-969B-4FA9-9F6C-32E4A89E1420}"/>
              </a:ext>
            </a:extLst>
          </p:cNvPr>
          <p:cNvSpPr txBox="1"/>
          <p:nvPr/>
        </p:nvSpPr>
        <p:spPr>
          <a:xfrm>
            <a:off x="7142480" y="3167389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A7BB0-6F77-4B85-A171-D32BE31FC930}"/>
              </a:ext>
            </a:extLst>
          </p:cNvPr>
          <p:cNvSpPr txBox="1"/>
          <p:nvPr/>
        </p:nvSpPr>
        <p:spPr>
          <a:xfrm>
            <a:off x="5848175" y="5737869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7422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85C73F-86CD-48EE-9D15-ACBA79437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652462"/>
            <a:ext cx="8963025" cy="5553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B7F3D-F0A6-4B12-8E30-71A75486C0B5}"/>
              </a:ext>
            </a:extLst>
          </p:cNvPr>
          <p:cNvSpPr txBox="1"/>
          <p:nvPr/>
        </p:nvSpPr>
        <p:spPr>
          <a:xfrm>
            <a:off x="5130800" y="3736349"/>
            <a:ext cx="4007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Lecture of Python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4475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64EAB5-66C6-434D-9DC5-A2B92BC4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40"/>
            <a:ext cx="12192000" cy="6715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39C96-651F-47C2-BA0B-8665BE4EA581}"/>
              </a:ext>
            </a:extLst>
          </p:cNvPr>
          <p:cNvSpPr txBox="1"/>
          <p:nvPr/>
        </p:nvSpPr>
        <p:spPr>
          <a:xfrm>
            <a:off x="2529840" y="342900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코드작성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32341-51B6-482A-B1D2-0A541D88E917}"/>
              </a:ext>
            </a:extLst>
          </p:cNvPr>
          <p:cNvSpPr txBox="1"/>
          <p:nvPr/>
        </p:nvSpPr>
        <p:spPr>
          <a:xfrm>
            <a:off x="3838152" y="142240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테스트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46373-BFD0-4F5F-A3ED-A424CBFF867E}"/>
              </a:ext>
            </a:extLst>
          </p:cNvPr>
          <p:cNvSpPr txBox="1"/>
          <p:nvPr/>
        </p:nvSpPr>
        <p:spPr>
          <a:xfrm>
            <a:off x="1948211" y="6192540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입력하기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/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출력확인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2674D-17EE-4787-BD03-93482480973B}"/>
              </a:ext>
            </a:extLst>
          </p:cNvPr>
          <p:cNvSpPr txBox="1"/>
          <p:nvPr/>
        </p:nvSpPr>
        <p:spPr>
          <a:xfrm>
            <a:off x="10999045" y="535930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제출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4FC1C-6BD3-4B8C-A3BF-08431AF8F9BF}"/>
              </a:ext>
            </a:extLst>
          </p:cNvPr>
          <p:cNvSpPr txBox="1"/>
          <p:nvPr/>
        </p:nvSpPr>
        <p:spPr>
          <a:xfrm>
            <a:off x="6384324" y="3952200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0.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문제 확인</a:t>
            </a:r>
          </a:p>
        </p:txBody>
      </p:sp>
    </p:spTree>
    <p:extLst>
      <p:ext uri="{BB962C8B-B14F-4D97-AF65-F5344CB8AC3E}">
        <p14:creationId xmlns:p14="http://schemas.microsoft.com/office/powerpoint/2010/main" val="1881713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print </a:t>
            </a:r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524838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5963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하고싶은 말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96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41EFFD-FE4C-4489-97DA-927EFD113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273BB18-6B16-41E9-AB77-03D431A22D93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BBA89-489F-4696-90C9-503D5B826234}"/>
              </a:ext>
            </a:extLst>
          </p:cNvPr>
          <p:cNvSpPr txBox="1"/>
          <p:nvPr/>
        </p:nvSpPr>
        <p:spPr>
          <a:xfrm>
            <a:off x="3155932" y="2705725"/>
            <a:ext cx="58801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Who Am I ?</a:t>
            </a:r>
          </a:p>
        </p:txBody>
      </p:sp>
    </p:spTree>
    <p:extLst>
      <p:ext uri="{BB962C8B-B14F-4D97-AF65-F5344CB8AC3E}">
        <p14:creationId xmlns:p14="http://schemas.microsoft.com/office/powerpoint/2010/main" val="89838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3712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하고싶은 말</a:t>
            </a:r>
          </a:p>
        </p:txBody>
      </p:sp>
    </p:spTree>
    <p:extLst>
      <p:ext uri="{BB962C8B-B14F-4D97-AF65-F5344CB8AC3E}">
        <p14:creationId xmlns:p14="http://schemas.microsoft.com/office/powerpoint/2010/main" val="205446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4431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192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2180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</a:p>
        </p:txBody>
      </p:sp>
    </p:spTree>
    <p:extLst>
      <p:ext uri="{BB962C8B-B14F-4D97-AF65-F5344CB8AC3E}">
        <p14:creationId xmlns:p14="http://schemas.microsoft.com/office/powerpoint/2010/main" val="38554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0"/>
            <a:ext cx="4431021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72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0"/>
            <a:ext cx="218040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</a:p>
          <a:p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</a:p>
          <a:p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배고파</a:t>
            </a:r>
          </a:p>
        </p:txBody>
      </p:sp>
    </p:spTree>
    <p:extLst>
      <p:ext uri="{BB962C8B-B14F-4D97-AF65-F5344CB8AC3E}">
        <p14:creationId xmlns:p14="http://schemas.microsoft.com/office/powerpoint/2010/main" val="404144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실습시간</a:t>
            </a:r>
            <a:endParaRPr lang="en-US" altLang="ko-KR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Hello World 4</a:t>
            </a:r>
            <a:r>
              <a:rPr lang="ko-KR" altLang="en-US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번 출력하기</a:t>
            </a:r>
          </a:p>
        </p:txBody>
      </p:sp>
    </p:spTree>
    <p:extLst>
      <p:ext uri="{BB962C8B-B14F-4D97-AF65-F5344CB8AC3E}">
        <p14:creationId xmlns:p14="http://schemas.microsoft.com/office/powerpoint/2010/main" val="50966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</a:t>
            </a:r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1206841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5024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name = ‘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이소울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38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CA52E41-3EF1-4905-A66B-550F92A8C1B0}"/>
              </a:ext>
            </a:extLst>
          </p:cNvPr>
          <p:cNvSpPr/>
          <p:nvPr/>
        </p:nvSpPr>
        <p:spPr>
          <a:xfrm>
            <a:off x="2237183" y="2842344"/>
            <a:ext cx="2092960" cy="1173312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5024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name = ‘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이소울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35DAF-D99B-4B35-B3B9-869755060489}"/>
              </a:ext>
            </a:extLst>
          </p:cNvPr>
          <p:cNvSpPr txBox="1"/>
          <p:nvPr/>
        </p:nvSpPr>
        <p:spPr>
          <a:xfrm>
            <a:off x="2237183" y="4094481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이라는 이름의 변수에</a:t>
            </a:r>
          </a:p>
        </p:txBody>
      </p:sp>
    </p:spTree>
    <p:extLst>
      <p:ext uri="{BB962C8B-B14F-4D97-AF65-F5344CB8AC3E}">
        <p14:creationId xmlns:p14="http://schemas.microsoft.com/office/powerpoint/2010/main" val="116035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CA52E41-3EF1-4905-A66B-550F92A8C1B0}"/>
              </a:ext>
            </a:extLst>
          </p:cNvPr>
          <p:cNvSpPr/>
          <p:nvPr/>
        </p:nvSpPr>
        <p:spPr>
          <a:xfrm>
            <a:off x="4860085" y="2842344"/>
            <a:ext cx="2512066" cy="1173312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5024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name = ‘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이소울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35DAF-D99B-4B35-B3B9-869755060489}"/>
              </a:ext>
            </a:extLst>
          </p:cNvPr>
          <p:cNvSpPr txBox="1"/>
          <p:nvPr/>
        </p:nvSpPr>
        <p:spPr>
          <a:xfrm>
            <a:off x="4149794" y="4094481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이소울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을 넣는다</a:t>
            </a:r>
          </a:p>
        </p:txBody>
      </p:sp>
    </p:spTree>
    <p:extLst>
      <p:ext uri="{BB962C8B-B14F-4D97-AF65-F5344CB8AC3E}">
        <p14:creationId xmlns:p14="http://schemas.microsoft.com/office/powerpoint/2010/main" val="373258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33BF6F-7370-4255-B98B-1E05D54F3524}"/>
              </a:ext>
            </a:extLst>
          </p:cNvPr>
          <p:cNvSpPr txBox="1"/>
          <p:nvPr/>
        </p:nvSpPr>
        <p:spPr>
          <a:xfrm>
            <a:off x="2975594" y="1243786"/>
            <a:ext cx="6240811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정보보안</a:t>
            </a:r>
            <a:r>
              <a:rPr lang="ko-KR" altLang="en-US" sz="6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6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머신러닝</a:t>
            </a:r>
            <a:endParaRPr lang="en-US" altLang="ko-KR" sz="6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4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프로그래밍</a:t>
            </a:r>
            <a:r>
              <a:rPr lang="ko-KR" altLang="en-US" sz="6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4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빅데이터</a:t>
            </a:r>
            <a:endParaRPr lang="en-US" altLang="ko-KR" sz="6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4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딥러닝</a:t>
            </a:r>
            <a:r>
              <a:rPr lang="ko-KR" altLang="en-US" sz="6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Python</a:t>
            </a:r>
          </a:p>
          <a:p>
            <a:pPr algn="ctr"/>
            <a:r>
              <a:rPr lang="ko-KR" altLang="en-US" sz="6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알고리즘 </a:t>
            </a:r>
            <a:r>
              <a:rPr lang="en-US" altLang="ko-KR" sz="4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NLP</a:t>
            </a:r>
            <a:endParaRPr lang="ko-KR" altLang="en-US" sz="6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07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28921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age = 18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class = 2</a:t>
            </a:r>
          </a:p>
        </p:txBody>
      </p:sp>
    </p:spTree>
    <p:extLst>
      <p:ext uri="{BB962C8B-B14F-4D97-AF65-F5344CB8AC3E}">
        <p14:creationId xmlns:p14="http://schemas.microsoft.com/office/powerpoint/2010/main" val="96881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32688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age = 18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class = 2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print(age)</a:t>
            </a:r>
          </a:p>
        </p:txBody>
      </p:sp>
    </p:spTree>
    <p:extLst>
      <p:ext uri="{BB962C8B-B14F-4D97-AF65-F5344CB8AC3E}">
        <p14:creationId xmlns:p14="http://schemas.microsoft.com/office/powerpoint/2010/main" val="97547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7C7720E-A29C-4A84-90AC-4ACC3153D017}"/>
              </a:ext>
            </a:extLst>
          </p:cNvPr>
          <p:cNvSpPr/>
          <p:nvPr/>
        </p:nvSpPr>
        <p:spPr>
          <a:xfrm>
            <a:off x="2236541" y="2971349"/>
            <a:ext cx="1543722" cy="94830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32688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age = 18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class = 2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94900-E086-41A9-9896-9A997871207A}"/>
              </a:ext>
            </a:extLst>
          </p:cNvPr>
          <p:cNvSpPr txBox="1"/>
          <p:nvPr/>
        </p:nvSpPr>
        <p:spPr>
          <a:xfrm>
            <a:off x="2915482" y="5783491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값을 가져온다</a:t>
            </a:r>
          </a:p>
        </p:txBody>
      </p:sp>
    </p:spTree>
    <p:extLst>
      <p:ext uri="{BB962C8B-B14F-4D97-AF65-F5344CB8AC3E}">
        <p14:creationId xmlns:p14="http://schemas.microsoft.com/office/powerpoint/2010/main" val="337342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FF39788-002F-416A-8849-7429C3B5C55D}"/>
              </a:ext>
            </a:extLst>
          </p:cNvPr>
          <p:cNvSpPr/>
          <p:nvPr/>
        </p:nvSpPr>
        <p:spPr>
          <a:xfrm>
            <a:off x="3891774" y="4790583"/>
            <a:ext cx="1632931" cy="94830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32688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age = 18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class = 2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3F22C-3612-4EE3-999F-3199326CF523}"/>
              </a:ext>
            </a:extLst>
          </p:cNvPr>
          <p:cNvSpPr txBox="1"/>
          <p:nvPr/>
        </p:nvSpPr>
        <p:spPr>
          <a:xfrm>
            <a:off x="3743448" y="5783491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출력한다</a:t>
            </a:r>
          </a:p>
        </p:txBody>
      </p:sp>
    </p:spTree>
    <p:extLst>
      <p:ext uri="{BB962C8B-B14F-4D97-AF65-F5344CB8AC3E}">
        <p14:creationId xmlns:p14="http://schemas.microsoft.com/office/powerpoint/2010/main" val="351500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FF39788-002F-416A-8849-7429C3B5C55D}"/>
              </a:ext>
            </a:extLst>
          </p:cNvPr>
          <p:cNvSpPr/>
          <p:nvPr/>
        </p:nvSpPr>
        <p:spPr>
          <a:xfrm>
            <a:off x="3891774" y="4790583"/>
            <a:ext cx="1632931" cy="94830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4258436" y="4790583"/>
            <a:ext cx="899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3F22C-3612-4EE3-999F-3199326CF523}"/>
              </a:ext>
            </a:extLst>
          </p:cNvPr>
          <p:cNvSpPr txBox="1"/>
          <p:nvPr/>
        </p:nvSpPr>
        <p:spPr>
          <a:xfrm>
            <a:off x="3743448" y="5783491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출력한다</a:t>
            </a:r>
          </a:p>
        </p:txBody>
      </p:sp>
    </p:spTree>
    <p:extLst>
      <p:ext uri="{BB962C8B-B14F-4D97-AF65-F5344CB8AC3E}">
        <p14:creationId xmlns:p14="http://schemas.microsoft.com/office/powerpoint/2010/main" val="207057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실습시간</a:t>
            </a:r>
            <a:endParaRPr lang="en-US" altLang="ko-KR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이름</a:t>
            </a:r>
            <a:r>
              <a:rPr lang="en-US" altLang="ko-KR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반</a:t>
            </a:r>
            <a:r>
              <a:rPr lang="en-US" altLang="ko-KR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번호 출력하기</a:t>
            </a:r>
          </a:p>
        </p:txBody>
      </p:sp>
    </p:spTree>
    <p:extLst>
      <p:ext uri="{BB962C8B-B14F-4D97-AF65-F5344CB8AC3E}">
        <p14:creationId xmlns:p14="http://schemas.microsoft.com/office/powerpoint/2010/main" val="4082203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 input</a:t>
            </a:r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3946088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C3FAE6-AB9D-4871-9A77-DC5D712A1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95" y="0"/>
            <a:ext cx="815020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752B9-B5EE-44C5-A3D4-4066ED0B9616}"/>
              </a:ext>
            </a:extLst>
          </p:cNvPr>
          <p:cNvSpPr txBox="1"/>
          <p:nvPr/>
        </p:nvSpPr>
        <p:spPr>
          <a:xfrm>
            <a:off x="554309" y="5367351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input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에 넣을 값</a:t>
            </a:r>
          </a:p>
        </p:txBody>
      </p:sp>
    </p:spTree>
    <p:extLst>
      <p:ext uri="{BB962C8B-B14F-4D97-AF65-F5344CB8AC3E}">
        <p14:creationId xmlns:p14="http://schemas.microsoft.com/office/powerpoint/2010/main" val="1751652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23134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input()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282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519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strings = input()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206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AF20413-FF96-4B6A-A00B-E0D291395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2461260"/>
            <a:ext cx="1935480" cy="1935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9042E6-9CE9-450B-B4CB-4A43BC03DBEB}"/>
              </a:ext>
            </a:extLst>
          </p:cNvPr>
          <p:cNvSpPr txBox="1"/>
          <p:nvPr/>
        </p:nvSpPr>
        <p:spPr>
          <a:xfrm>
            <a:off x="4213245" y="2776845"/>
            <a:ext cx="65309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highlight>
                  <a:srgbClr val="000000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Python </a:t>
            </a:r>
            <a:r>
              <a:rPr lang="ko-KR" altLang="en-US" sz="8800" dirty="0">
                <a:solidFill>
                  <a:schemeClr val="bg1"/>
                </a:solidFill>
                <a:highlight>
                  <a:srgbClr val="000000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이란</a:t>
            </a:r>
            <a:r>
              <a:rPr lang="en-US" altLang="ko-KR" sz="8800" dirty="0">
                <a:solidFill>
                  <a:schemeClr val="bg1"/>
                </a:solidFill>
                <a:highlight>
                  <a:srgbClr val="000000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060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371A595-D547-4005-A925-63F5B9013B46}"/>
              </a:ext>
            </a:extLst>
          </p:cNvPr>
          <p:cNvSpPr/>
          <p:nvPr/>
        </p:nvSpPr>
        <p:spPr>
          <a:xfrm>
            <a:off x="5191614" y="2842344"/>
            <a:ext cx="2352058" cy="1173312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519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strings = input()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2FE9914A-5668-4A36-A4F9-2E9A24B8BB78}"/>
              </a:ext>
            </a:extLst>
          </p:cNvPr>
          <p:cNvSpPr/>
          <p:nvPr/>
        </p:nvSpPr>
        <p:spPr>
          <a:xfrm rot="1535562" flipH="1">
            <a:off x="3078088" y="2819773"/>
            <a:ext cx="5697383" cy="2632614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C969D-7F74-46B4-930E-C390C6C2DEC0}"/>
              </a:ext>
            </a:extLst>
          </p:cNvPr>
          <p:cNvSpPr txBox="1"/>
          <p:nvPr/>
        </p:nvSpPr>
        <p:spPr>
          <a:xfrm>
            <a:off x="4842291" y="4094481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입력을 받아서</a:t>
            </a:r>
          </a:p>
        </p:txBody>
      </p:sp>
    </p:spTree>
    <p:extLst>
      <p:ext uri="{BB962C8B-B14F-4D97-AF65-F5344CB8AC3E}">
        <p14:creationId xmlns:p14="http://schemas.microsoft.com/office/powerpoint/2010/main" val="343728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371A595-D547-4005-A925-63F5B9013B46}"/>
              </a:ext>
            </a:extLst>
          </p:cNvPr>
          <p:cNvSpPr/>
          <p:nvPr/>
        </p:nvSpPr>
        <p:spPr>
          <a:xfrm>
            <a:off x="2348019" y="2842344"/>
            <a:ext cx="2257435" cy="1173312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348019" y="2921169"/>
            <a:ext cx="519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strings = input()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2FE9914A-5668-4A36-A4F9-2E9A24B8BB78}"/>
              </a:ext>
            </a:extLst>
          </p:cNvPr>
          <p:cNvSpPr/>
          <p:nvPr/>
        </p:nvSpPr>
        <p:spPr>
          <a:xfrm rot="1535562" flipH="1">
            <a:off x="3078088" y="2819773"/>
            <a:ext cx="5697383" cy="2632614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C969D-7F74-46B4-930E-C390C6C2DEC0}"/>
              </a:ext>
            </a:extLst>
          </p:cNvPr>
          <p:cNvSpPr txBox="1"/>
          <p:nvPr/>
        </p:nvSpPr>
        <p:spPr>
          <a:xfrm>
            <a:off x="2348019" y="4136080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strings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라는 변수에 집어넣는다</a:t>
            </a:r>
          </a:p>
        </p:txBody>
      </p:sp>
    </p:spTree>
    <p:extLst>
      <p:ext uri="{BB962C8B-B14F-4D97-AF65-F5344CB8AC3E}">
        <p14:creationId xmlns:p14="http://schemas.microsoft.com/office/powerpoint/2010/main" val="228271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실습시간</a:t>
            </a:r>
            <a:endParaRPr lang="en-US" altLang="ko-KR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입력 받기</a:t>
            </a:r>
          </a:p>
        </p:txBody>
      </p:sp>
    </p:spTree>
    <p:extLst>
      <p:ext uri="{BB962C8B-B14F-4D97-AF65-F5344CB8AC3E}">
        <p14:creationId xmlns:p14="http://schemas.microsoft.com/office/powerpoint/2010/main" val="1846833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3.1 </a:t>
            </a:r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산술 연산자</a:t>
            </a:r>
          </a:p>
        </p:txBody>
      </p:sp>
    </p:spTree>
    <p:extLst>
      <p:ext uri="{BB962C8B-B14F-4D97-AF65-F5344CB8AC3E}">
        <p14:creationId xmlns:p14="http://schemas.microsoft.com/office/powerpoint/2010/main" val="2813365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5161289" y="1536174"/>
            <a:ext cx="186942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 + 1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 + 2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 + 3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 + 4</a:t>
            </a:r>
          </a:p>
        </p:txBody>
      </p:sp>
    </p:spTree>
    <p:extLst>
      <p:ext uri="{BB962C8B-B14F-4D97-AF65-F5344CB8AC3E}">
        <p14:creationId xmlns:p14="http://schemas.microsoft.com/office/powerpoint/2010/main" val="324707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4415091" y="1074510"/>
            <a:ext cx="336181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 x 1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 x 2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 x 3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 x 4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print(4x4)</a:t>
            </a:r>
          </a:p>
        </p:txBody>
      </p:sp>
    </p:spTree>
    <p:extLst>
      <p:ext uri="{BB962C8B-B14F-4D97-AF65-F5344CB8AC3E}">
        <p14:creationId xmlns:p14="http://schemas.microsoft.com/office/powerpoint/2010/main" val="422463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4457571" y="1074510"/>
            <a:ext cx="327685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 * 1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 * 2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 * 3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 * 4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print(4*4)</a:t>
            </a:r>
          </a:p>
        </p:txBody>
      </p:sp>
    </p:spTree>
    <p:extLst>
      <p:ext uri="{BB962C8B-B14F-4D97-AF65-F5344CB8AC3E}">
        <p14:creationId xmlns:p14="http://schemas.microsoft.com/office/powerpoint/2010/main" val="221661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4124948" y="1074510"/>
            <a:ext cx="39421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 </a:t>
            </a:r>
            <a:r>
              <a:rPr lang="en-US" altLang="ko-KR" sz="6000" dirty="0"/>
              <a:t>÷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1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 </a:t>
            </a:r>
            <a:r>
              <a:rPr lang="en-US" altLang="ko-KR" sz="6000" dirty="0"/>
              <a:t>÷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2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 </a:t>
            </a:r>
            <a:r>
              <a:rPr lang="en-US" altLang="ko-KR" sz="6000" dirty="0"/>
              <a:t>÷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3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 </a:t>
            </a:r>
            <a:r>
              <a:rPr lang="en-US" altLang="ko-KR" sz="6000" dirty="0"/>
              <a:t>÷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4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print(4 </a:t>
            </a:r>
            <a:r>
              <a:rPr lang="en-US" altLang="ko-KR" sz="6000" dirty="0"/>
              <a:t>÷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4)</a:t>
            </a:r>
          </a:p>
        </p:txBody>
      </p:sp>
    </p:spTree>
    <p:extLst>
      <p:ext uri="{BB962C8B-B14F-4D97-AF65-F5344CB8AC3E}">
        <p14:creationId xmlns:p14="http://schemas.microsoft.com/office/powerpoint/2010/main" val="227818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4241967" y="1074510"/>
            <a:ext cx="370806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 </a:t>
            </a:r>
            <a:r>
              <a:rPr lang="en-US" altLang="ko-KR" sz="6000" dirty="0"/>
              <a:t>/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1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 </a:t>
            </a:r>
            <a:r>
              <a:rPr lang="en-US" altLang="ko-KR" sz="6000" dirty="0"/>
              <a:t>/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2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 </a:t>
            </a:r>
            <a:r>
              <a:rPr lang="en-US" altLang="ko-KR" sz="6000" dirty="0"/>
              <a:t>/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3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 </a:t>
            </a:r>
            <a:r>
              <a:rPr lang="en-US" altLang="ko-KR" sz="6000" dirty="0"/>
              <a:t>/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4</a:t>
            </a:r>
          </a:p>
          <a:p>
            <a:pPr algn="ctr"/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print(4 </a:t>
            </a:r>
            <a:r>
              <a:rPr lang="en-US" altLang="ko-KR" sz="6000" dirty="0"/>
              <a:t>/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4)</a:t>
            </a:r>
          </a:p>
        </p:txBody>
      </p:sp>
    </p:spTree>
    <p:extLst>
      <p:ext uri="{BB962C8B-B14F-4D97-AF65-F5344CB8AC3E}">
        <p14:creationId xmlns:p14="http://schemas.microsoft.com/office/powerpoint/2010/main" val="427369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4220326" y="612845"/>
            <a:ext cx="450315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 + 1 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더하기 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= 2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 – 1</a:t>
            </a:r>
            <a:r>
              <a:rPr lang="ko-KR" altLang="en-US" sz="60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빼기 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= 0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 * 2</a:t>
            </a:r>
            <a:r>
              <a:rPr lang="ko-KR" altLang="en-US" sz="60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곱하기 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= 6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 / 2</a:t>
            </a:r>
            <a:r>
              <a:rPr lang="ko-KR" altLang="en-US" sz="60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나누기 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= 2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 ** 2</a:t>
            </a:r>
            <a:r>
              <a:rPr lang="ko-KR" altLang="en-US" sz="60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제곱하기 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= 4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2 % 2 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나머지 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405104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DCE32F-9E05-4E0A-BC0A-E8853F69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010" y="1463982"/>
            <a:ext cx="5681980" cy="39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3.2 </a:t>
            </a:r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비교 연산자</a:t>
            </a:r>
          </a:p>
        </p:txBody>
      </p:sp>
    </p:spTree>
    <p:extLst>
      <p:ext uri="{BB962C8B-B14F-4D97-AF65-F5344CB8AC3E}">
        <p14:creationId xmlns:p14="http://schemas.microsoft.com/office/powerpoint/2010/main" val="111072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3771485" y="1074510"/>
            <a:ext cx="441018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 == 1 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True (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참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 == 2 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False (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거짓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 &gt; 2 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True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 &lt;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False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 &gt;= 3 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True</a:t>
            </a:r>
            <a:r>
              <a:rPr lang="en-US" altLang="ko-KR" sz="4000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3962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4.1 </a:t>
            </a:r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3038109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4951296" y="1997839"/>
            <a:ext cx="228940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input()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3191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23DD21-7721-4621-9819-D6769F53F4FA}"/>
              </a:ext>
            </a:extLst>
          </p:cNvPr>
          <p:cNvSpPr/>
          <p:nvPr/>
        </p:nvSpPr>
        <p:spPr>
          <a:xfrm>
            <a:off x="4248614" y="1581614"/>
            <a:ext cx="3694771" cy="3694771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두 숫자를 더하고</a:t>
            </a:r>
            <a:endParaRPr lang="en-US" altLang="ko-KR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돌려주는 함수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35307A-03D1-41D7-8852-899ADE23E87D}"/>
              </a:ext>
            </a:extLst>
          </p:cNvPr>
          <p:cNvCxnSpPr>
            <a:cxnSpLocks/>
          </p:cNvCxnSpPr>
          <p:nvPr/>
        </p:nvCxnSpPr>
        <p:spPr>
          <a:xfrm>
            <a:off x="2765503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913E69-769D-431A-9E94-D2ED0A4A1241}"/>
              </a:ext>
            </a:extLst>
          </p:cNvPr>
          <p:cNvCxnSpPr>
            <a:cxnSpLocks/>
          </p:cNvCxnSpPr>
          <p:nvPr/>
        </p:nvCxnSpPr>
        <p:spPr>
          <a:xfrm>
            <a:off x="8248186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AB3C87-CBC4-4753-A991-2B54F46F55D3}"/>
              </a:ext>
            </a:extLst>
          </p:cNvPr>
          <p:cNvSpPr txBox="1"/>
          <p:nvPr/>
        </p:nvSpPr>
        <p:spPr>
          <a:xfrm>
            <a:off x="929551" y="3004802"/>
            <a:ext cx="1234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1, 2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8E3D3-9238-4CD7-8E81-4F9E49105D7E}"/>
              </a:ext>
            </a:extLst>
          </p:cNvPr>
          <p:cNvSpPr txBox="1"/>
          <p:nvPr/>
        </p:nvSpPr>
        <p:spPr>
          <a:xfrm>
            <a:off x="10020383" y="3004802"/>
            <a:ext cx="596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15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23DD21-7721-4621-9819-D6769F53F4FA}"/>
              </a:ext>
            </a:extLst>
          </p:cNvPr>
          <p:cNvSpPr/>
          <p:nvPr/>
        </p:nvSpPr>
        <p:spPr>
          <a:xfrm>
            <a:off x="4248614" y="1581614"/>
            <a:ext cx="3694771" cy="3694771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두 숫자를 더하고</a:t>
            </a:r>
            <a:endParaRPr lang="en-US" altLang="ko-KR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돌려주는 함수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35307A-03D1-41D7-8852-899ADE23E87D}"/>
              </a:ext>
            </a:extLst>
          </p:cNvPr>
          <p:cNvCxnSpPr>
            <a:cxnSpLocks/>
          </p:cNvCxnSpPr>
          <p:nvPr/>
        </p:nvCxnSpPr>
        <p:spPr>
          <a:xfrm>
            <a:off x="2765503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913E69-769D-431A-9E94-D2ED0A4A1241}"/>
              </a:ext>
            </a:extLst>
          </p:cNvPr>
          <p:cNvCxnSpPr>
            <a:cxnSpLocks/>
          </p:cNvCxnSpPr>
          <p:nvPr/>
        </p:nvCxnSpPr>
        <p:spPr>
          <a:xfrm>
            <a:off x="8248186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AB3C87-CBC4-4753-A991-2B54F46F55D3}"/>
              </a:ext>
            </a:extLst>
          </p:cNvPr>
          <p:cNvSpPr txBox="1"/>
          <p:nvPr/>
        </p:nvSpPr>
        <p:spPr>
          <a:xfrm>
            <a:off x="929551" y="3004802"/>
            <a:ext cx="1372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2, 3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8E3D3-9238-4CD7-8E81-4F9E49105D7E}"/>
              </a:ext>
            </a:extLst>
          </p:cNvPr>
          <p:cNvSpPr txBox="1"/>
          <p:nvPr/>
        </p:nvSpPr>
        <p:spPr>
          <a:xfrm>
            <a:off x="10020383" y="3004802"/>
            <a:ext cx="5661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1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23DD21-7721-4621-9819-D6769F53F4FA}"/>
              </a:ext>
            </a:extLst>
          </p:cNvPr>
          <p:cNvSpPr/>
          <p:nvPr/>
        </p:nvSpPr>
        <p:spPr>
          <a:xfrm>
            <a:off x="4248614" y="1581614"/>
            <a:ext cx="3694771" cy="3694771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두 숫자를 더하고</a:t>
            </a:r>
            <a:endParaRPr lang="en-US" altLang="ko-KR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돌려주는 함수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35307A-03D1-41D7-8852-899ADE23E87D}"/>
              </a:ext>
            </a:extLst>
          </p:cNvPr>
          <p:cNvCxnSpPr>
            <a:cxnSpLocks/>
          </p:cNvCxnSpPr>
          <p:nvPr/>
        </p:nvCxnSpPr>
        <p:spPr>
          <a:xfrm>
            <a:off x="2765503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913E69-769D-431A-9E94-D2ED0A4A1241}"/>
              </a:ext>
            </a:extLst>
          </p:cNvPr>
          <p:cNvCxnSpPr>
            <a:cxnSpLocks/>
          </p:cNvCxnSpPr>
          <p:nvPr/>
        </p:nvCxnSpPr>
        <p:spPr>
          <a:xfrm>
            <a:off x="8248186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AB3C87-CBC4-4753-A991-2B54F46F55D3}"/>
              </a:ext>
            </a:extLst>
          </p:cNvPr>
          <p:cNvSpPr txBox="1"/>
          <p:nvPr/>
        </p:nvSpPr>
        <p:spPr>
          <a:xfrm>
            <a:off x="186656" y="2543137"/>
            <a:ext cx="22781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19232,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23432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8E3D3-9238-4CD7-8E81-4F9E49105D7E}"/>
              </a:ext>
            </a:extLst>
          </p:cNvPr>
          <p:cNvSpPr txBox="1"/>
          <p:nvPr/>
        </p:nvSpPr>
        <p:spPr>
          <a:xfrm>
            <a:off x="9704714" y="3004801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/>
              <a:t>42664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60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104486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def 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함수이름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첫번째값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두번째값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return 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첫번째값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 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두번째값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7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104486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def 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함수이름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첫번째값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두번째값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return 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첫번째값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 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두번째값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D99380-642C-4B8E-942A-BE23E4A31AFD}"/>
              </a:ext>
            </a:extLst>
          </p:cNvPr>
          <p:cNvSpPr/>
          <p:nvPr/>
        </p:nvSpPr>
        <p:spPr>
          <a:xfrm>
            <a:off x="871652" y="3429000"/>
            <a:ext cx="957148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0AD2D-A838-4054-8CA7-985D88FEFB8C}"/>
              </a:ext>
            </a:extLst>
          </p:cNvPr>
          <p:cNvSpPr txBox="1"/>
          <p:nvPr/>
        </p:nvSpPr>
        <p:spPr>
          <a:xfrm>
            <a:off x="871652" y="4398496"/>
            <a:ext cx="6155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키보드 왼쪽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tab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눌러서 들여쓰기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!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96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23DD21-7721-4621-9819-D6769F53F4FA}"/>
              </a:ext>
            </a:extLst>
          </p:cNvPr>
          <p:cNvSpPr/>
          <p:nvPr/>
        </p:nvSpPr>
        <p:spPr>
          <a:xfrm>
            <a:off x="4248614" y="1581614"/>
            <a:ext cx="3694771" cy="3694771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plus</a:t>
            </a:r>
            <a:endParaRPr lang="ko-KR" altLang="en-US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35307A-03D1-41D7-8852-899ADE23E87D}"/>
              </a:ext>
            </a:extLst>
          </p:cNvPr>
          <p:cNvCxnSpPr>
            <a:cxnSpLocks/>
          </p:cNvCxnSpPr>
          <p:nvPr/>
        </p:nvCxnSpPr>
        <p:spPr>
          <a:xfrm>
            <a:off x="2765503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913E69-769D-431A-9E94-D2ED0A4A1241}"/>
              </a:ext>
            </a:extLst>
          </p:cNvPr>
          <p:cNvCxnSpPr>
            <a:cxnSpLocks/>
          </p:cNvCxnSpPr>
          <p:nvPr/>
        </p:nvCxnSpPr>
        <p:spPr>
          <a:xfrm>
            <a:off x="8248186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AB3C87-CBC4-4753-A991-2B54F46F55D3}"/>
              </a:ext>
            </a:extLst>
          </p:cNvPr>
          <p:cNvSpPr txBox="1"/>
          <p:nvPr/>
        </p:nvSpPr>
        <p:spPr>
          <a:xfrm>
            <a:off x="929551" y="3004802"/>
            <a:ext cx="13163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 ,b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8E3D3-9238-4CD7-8E81-4F9E49105D7E}"/>
              </a:ext>
            </a:extLst>
          </p:cNvPr>
          <p:cNvSpPr txBox="1"/>
          <p:nvPr/>
        </p:nvSpPr>
        <p:spPr>
          <a:xfrm>
            <a:off x="10020383" y="3004802"/>
            <a:ext cx="1782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 + b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D8FF55-C3E3-45CC-878B-45CD438FBE41}"/>
              </a:ext>
            </a:extLst>
          </p:cNvPr>
          <p:cNvSpPr/>
          <p:nvPr/>
        </p:nvSpPr>
        <p:spPr>
          <a:xfrm>
            <a:off x="5455732" y="2987624"/>
            <a:ext cx="1280533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41057-1CB6-4824-800D-6321E709992B}"/>
              </a:ext>
            </a:extLst>
          </p:cNvPr>
          <p:cNvSpPr txBox="1"/>
          <p:nvPr/>
        </p:nvSpPr>
        <p:spPr>
          <a:xfrm>
            <a:off x="5144455" y="4020465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함수 이름</a:t>
            </a:r>
          </a:p>
        </p:txBody>
      </p:sp>
    </p:spTree>
    <p:extLst>
      <p:ext uri="{BB962C8B-B14F-4D97-AF65-F5344CB8AC3E}">
        <p14:creationId xmlns:p14="http://schemas.microsoft.com/office/powerpoint/2010/main" val="269434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6F701-481E-46DF-BDCD-6A23B399D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775" y="2771775"/>
            <a:ext cx="5886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21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5ED8CD-F5E8-4F22-8A39-6C67F7D335A0}"/>
              </a:ext>
            </a:extLst>
          </p:cNvPr>
          <p:cNvSpPr/>
          <p:nvPr/>
        </p:nvSpPr>
        <p:spPr>
          <a:xfrm>
            <a:off x="2165193" y="2575932"/>
            <a:ext cx="1280533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48766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def plus(a, b):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return a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 b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EC791C-1BAE-4623-929B-9BE68B82F97C}"/>
              </a:ext>
            </a:extLst>
          </p:cNvPr>
          <p:cNvSpPr/>
          <p:nvPr/>
        </p:nvSpPr>
        <p:spPr>
          <a:xfrm>
            <a:off x="871652" y="3429000"/>
            <a:ext cx="957148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C8409-0258-4904-88C2-D9FF116C37DA}"/>
              </a:ext>
            </a:extLst>
          </p:cNvPr>
          <p:cNvSpPr txBox="1"/>
          <p:nvPr/>
        </p:nvSpPr>
        <p:spPr>
          <a:xfrm>
            <a:off x="2165193" y="1929601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함수 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13419-C515-4C3D-A132-3086DFCDF96F}"/>
              </a:ext>
            </a:extLst>
          </p:cNvPr>
          <p:cNvSpPr txBox="1"/>
          <p:nvPr/>
        </p:nvSpPr>
        <p:spPr>
          <a:xfrm>
            <a:off x="871652" y="4398496"/>
            <a:ext cx="6155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키보드 왼쪽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tab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눌러서 들여쓰기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!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09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23DD21-7721-4621-9819-D6769F53F4FA}"/>
              </a:ext>
            </a:extLst>
          </p:cNvPr>
          <p:cNvSpPr/>
          <p:nvPr/>
        </p:nvSpPr>
        <p:spPr>
          <a:xfrm>
            <a:off x="4248614" y="1581614"/>
            <a:ext cx="3694771" cy="3694771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plus</a:t>
            </a:r>
            <a:endParaRPr lang="ko-KR" altLang="en-US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35307A-03D1-41D7-8852-899ADE23E87D}"/>
              </a:ext>
            </a:extLst>
          </p:cNvPr>
          <p:cNvCxnSpPr>
            <a:cxnSpLocks/>
          </p:cNvCxnSpPr>
          <p:nvPr/>
        </p:nvCxnSpPr>
        <p:spPr>
          <a:xfrm>
            <a:off x="2765503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913E69-769D-431A-9E94-D2ED0A4A1241}"/>
              </a:ext>
            </a:extLst>
          </p:cNvPr>
          <p:cNvCxnSpPr>
            <a:cxnSpLocks/>
          </p:cNvCxnSpPr>
          <p:nvPr/>
        </p:nvCxnSpPr>
        <p:spPr>
          <a:xfrm>
            <a:off x="8248186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D8FF55-C3E3-45CC-878B-45CD438FBE41}"/>
              </a:ext>
            </a:extLst>
          </p:cNvPr>
          <p:cNvSpPr/>
          <p:nvPr/>
        </p:nvSpPr>
        <p:spPr>
          <a:xfrm>
            <a:off x="947477" y="3105614"/>
            <a:ext cx="1280533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B3C87-CBC4-4753-A991-2B54F46F55D3}"/>
              </a:ext>
            </a:extLst>
          </p:cNvPr>
          <p:cNvSpPr txBox="1"/>
          <p:nvPr/>
        </p:nvSpPr>
        <p:spPr>
          <a:xfrm>
            <a:off x="929551" y="3004802"/>
            <a:ext cx="13163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 ,b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8E3D3-9238-4CD7-8E81-4F9E49105D7E}"/>
              </a:ext>
            </a:extLst>
          </p:cNvPr>
          <p:cNvSpPr txBox="1"/>
          <p:nvPr/>
        </p:nvSpPr>
        <p:spPr>
          <a:xfrm>
            <a:off x="10020383" y="3004802"/>
            <a:ext cx="1782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 + b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41057-1CB6-4824-800D-6321E709992B}"/>
              </a:ext>
            </a:extLst>
          </p:cNvPr>
          <p:cNvSpPr txBox="1"/>
          <p:nvPr/>
        </p:nvSpPr>
        <p:spPr>
          <a:xfrm>
            <a:off x="947477" y="3958681"/>
            <a:ext cx="3312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첫번째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두번째 값</a:t>
            </a:r>
          </a:p>
        </p:txBody>
      </p:sp>
    </p:spTree>
    <p:extLst>
      <p:ext uri="{BB962C8B-B14F-4D97-AF65-F5344CB8AC3E}">
        <p14:creationId xmlns:p14="http://schemas.microsoft.com/office/powerpoint/2010/main" val="415591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5ED8CD-F5E8-4F22-8A39-6C67F7D335A0}"/>
              </a:ext>
            </a:extLst>
          </p:cNvPr>
          <p:cNvSpPr/>
          <p:nvPr/>
        </p:nvSpPr>
        <p:spPr>
          <a:xfrm>
            <a:off x="3627760" y="2575932"/>
            <a:ext cx="1280533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48766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def plus(a, b):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return a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 b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C8409-0258-4904-88C2-D9FF116C37DA}"/>
              </a:ext>
            </a:extLst>
          </p:cNvPr>
          <p:cNvSpPr txBox="1"/>
          <p:nvPr/>
        </p:nvSpPr>
        <p:spPr>
          <a:xfrm>
            <a:off x="3627760" y="1929601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첫번째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두번째 값</a:t>
            </a:r>
          </a:p>
        </p:txBody>
      </p:sp>
    </p:spTree>
    <p:extLst>
      <p:ext uri="{BB962C8B-B14F-4D97-AF65-F5344CB8AC3E}">
        <p14:creationId xmlns:p14="http://schemas.microsoft.com/office/powerpoint/2010/main" val="147144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23DD21-7721-4621-9819-D6769F53F4FA}"/>
              </a:ext>
            </a:extLst>
          </p:cNvPr>
          <p:cNvSpPr/>
          <p:nvPr/>
        </p:nvSpPr>
        <p:spPr>
          <a:xfrm>
            <a:off x="4248614" y="1581614"/>
            <a:ext cx="3694771" cy="3694771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plus</a:t>
            </a:r>
            <a:endParaRPr lang="ko-KR" altLang="en-US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35307A-03D1-41D7-8852-899ADE23E87D}"/>
              </a:ext>
            </a:extLst>
          </p:cNvPr>
          <p:cNvCxnSpPr>
            <a:cxnSpLocks/>
          </p:cNvCxnSpPr>
          <p:nvPr/>
        </p:nvCxnSpPr>
        <p:spPr>
          <a:xfrm>
            <a:off x="2765503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913E69-769D-431A-9E94-D2ED0A4A1241}"/>
              </a:ext>
            </a:extLst>
          </p:cNvPr>
          <p:cNvCxnSpPr>
            <a:cxnSpLocks/>
          </p:cNvCxnSpPr>
          <p:nvPr/>
        </p:nvCxnSpPr>
        <p:spPr>
          <a:xfrm>
            <a:off x="8248186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AB3C87-CBC4-4753-A991-2B54F46F55D3}"/>
              </a:ext>
            </a:extLst>
          </p:cNvPr>
          <p:cNvSpPr txBox="1"/>
          <p:nvPr/>
        </p:nvSpPr>
        <p:spPr>
          <a:xfrm>
            <a:off x="929551" y="3004802"/>
            <a:ext cx="13163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 ,b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D8FF55-C3E3-45CC-878B-45CD438FBE41}"/>
              </a:ext>
            </a:extLst>
          </p:cNvPr>
          <p:cNvSpPr/>
          <p:nvPr/>
        </p:nvSpPr>
        <p:spPr>
          <a:xfrm>
            <a:off x="9981916" y="3055208"/>
            <a:ext cx="1782860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8E3D3-9238-4CD7-8E81-4F9E49105D7E}"/>
              </a:ext>
            </a:extLst>
          </p:cNvPr>
          <p:cNvSpPr txBox="1"/>
          <p:nvPr/>
        </p:nvSpPr>
        <p:spPr>
          <a:xfrm>
            <a:off x="10020383" y="3004802"/>
            <a:ext cx="1782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 + b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4040D-0882-460F-B9CC-C49265117C8D}"/>
              </a:ext>
            </a:extLst>
          </p:cNvPr>
          <p:cNvSpPr txBox="1"/>
          <p:nvPr/>
        </p:nvSpPr>
        <p:spPr>
          <a:xfrm>
            <a:off x="7943385" y="3958682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두개를 더해서 돌려줌</a:t>
            </a:r>
          </a:p>
        </p:txBody>
      </p:sp>
    </p:spTree>
    <p:extLst>
      <p:ext uri="{BB962C8B-B14F-4D97-AF65-F5344CB8AC3E}">
        <p14:creationId xmlns:p14="http://schemas.microsoft.com/office/powerpoint/2010/main" val="171836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5ED8CD-F5E8-4F22-8A39-6C67F7D335A0}"/>
              </a:ext>
            </a:extLst>
          </p:cNvPr>
          <p:cNvSpPr/>
          <p:nvPr/>
        </p:nvSpPr>
        <p:spPr>
          <a:xfrm>
            <a:off x="4007297" y="3429000"/>
            <a:ext cx="1612918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48766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def plus(a, b):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return a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 b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C8409-0258-4904-88C2-D9FF116C37DA}"/>
              </a:ext>
            </a:extLst>
          </p:cNvPr>
          <p:cNvSpPr txBox="1"/>
          <p:nvPr/>
        </p:nvSpPr>
        <p:spPr>
          <a:xfrm>
            <a:off x="4007297" y="4282068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두개를 더해서 돌려줌</a:t>
            </a:r>
          </a:p>
        </p:txBody>
      </p:sp>
    </p:spTree>
    <p:extLst>
      <p:ext uri="{BB962C8B-B14F-4D97-AF65-F5344CB8AC3E}">
        <p14:creationId xmlns:p14="http://schemas.microsoft.com/office/powerpoint/2010/main" val="132345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실습시간</a:t>
            </a:r>
            <a:endParaRPr lang="en-US" altLang="ko-KR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곱하기 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2764758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4.2 </a:t>
            </a:r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함수 부르기</a:t>
            </a:r>
          </a:p>
        </p:txBody>
      </p:sp>
    </p:spTree>
    <p:extLst>
      <p:ext uri="{BB962C8B-B14F-4D97-AF65-F5344CB8AC3E}">
        <p14:creationId xmlns:p14="http://schemas.microsoft.com/office/powerpoint/2010/main" val="3598491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5ED8CD-F5E8-4F22-8A39-6C67F7D335A0}"/>
              </a:ext>
            </a:extLst>
          </p:cNvPr>
          <p:cNvSpPr/>
          <p:nvPr/>
        </p:nvSpPr>
        <p:spPr>
          <a:xfrm>
            <a:off x="4007297" y="3429000"/>
            <a:ext cx="1612918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48766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def plus(a, b):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return a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 b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C8409-0258-4904-88C2-D9FF116C37DA}"/>
              </a:ext>
            </a:extLst>
          </p:cNvPr>
          <p:cNvSpPr txBox="1"/>
          <p:nvPr/>
        </p:nvSpPr>
        <p:spPr>
          <a:xfrm>
            <a:off x="4007297" y="4282068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두개를 더해서 돌려줌</a:t>
            </a:r>
          </a:p>
        </p:txBody>
      </p:sp>
    </p:spTree>
    <p:extLst>
      <p:ext uri="{BB962C8B-B14F-4D97-AF65-F5344CB8AC3E}">
        <p14:creationId xmlns:p14="http://schemas.microsoft.com/office/powerpoint/2010/main" val="30474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2988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plus(1, 3)</a:t>
            </a:r>
          </a:p>
        </p:txBody>
      </p:sp>
    </p:spTree>
    <p:extLst>
      <p:ext uri="{BB962C8B-B14F-4D97-AF65-F5344CB8AC3E}">
        <p14:creationId xmlns:p14="http://schemas.microsoft.com/office/powerpoint/2010/main" val="273615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23DD21-7721-4621-9819-D6769F53F4FA}"/>
              </a:ext>
            </a:extLst>
          </p:cNvPr>
          <p:cNvSpPr/>
          <p:nvPr/>
        </p:nvSpPr>
        <p:spPr>
          <a:xfrm>
            <a:off x="4248614" y="1581614"/>
            <a:ext cx="3694771" cy="3694771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두 숫자를 더하고</a:t>
            </a:r>
            <a:endParaRPr lang="en-US" altLang="ko-KR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돌려주는 함수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35307A-03D1-41D7-8852-899ADE23E87D}"/>
              </a:ext>
            </a:extLst>
          </p:cNvPr>
          <p:cNvCxnSpPr>
            <a:cxnSpLocks/>
          </p:cNvCxnSpPr>
          <p:nvPr/>
        </p:nvCxnSpPr>
        <p:spPr>
          <a:xfrm>
            <a:off x="2765503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913E69-769D-431A-9E94-D2ED0A4A1241}"/>
              </a:ext>
            </a:extLst>
          </p:cNvPr>
          <p:cNvCxnSpPr>
            <a:cxnSpLocks/>
          </p:cNvCxnSpPr>
          <p:nvPr/>
        </p:nvCxnSpPr>
        <p:spPr>
          <a:xfrm>
            <a:off x="8248186" y="3512634"/>
            <a:ext cx="11708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AB3C87-CBC4-4753-A991-2B54F46F55D3}"/>
              </a:ext>
            </a:extLst>
          </p:cNvPr>
          <p:cNvSpPr txBox="1"/>
          <p:nvPr/>
        </p:nvSpPr>
        <p:spPr>
          <a:xfrm>
            <a:off x="929551" y="3004802"/>
            <a:ext cx="1234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1, 3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8E3D3-9238-4CD7-8E81-4F9E49105D7E}"/>
              </a:ext>
            </a:extLst>
          </p:cNvPr>
          <p:cNvSpPr txBox="1"/>
          <p:nvPr/>
        </p:nvSpPr>
        <p:spPr>
          <a:xfrm>
            <a:off x="10020383" y="3004802"/>
            <a:ext cx="6110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90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263C24-1EA7-4EBE-930C-13DB7109A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5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BEB2598-7980-4E6F-BCC7-08EDE1A24032}"/>
              </a:ext>
            </a:extLst>
          </p:cNvPr>
          <p:cNvSpPr/>
          <p:nvPr/>
        </p:nvSpPr>
        <p:spPr>
          <a:xfrm>
            <a:off x="871653" y="2540801"/>
            <a:ext cx="2988318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2988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plus(1,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8711A-62C6-4F49-A0DD-431DD56737EA}"/>
              </a:ext>
            </a:extLst>
          </p:cNvPr>
          <p:cNvSpPr txBox="1"/>
          <p:nvPr/>
        </p:nvSpPr>
        <p:spPr>
          <a:xfrm>
            <a:off x="871653" y="346413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함수를 부르고 끝남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C92B07D-A113-4BD5-8E82-E6B8A7FF60B6}"/>
              </a:ext>
            </a:extLst>
          </p:cNvPr>
          <p:cNvCxnSpPr>
            <a:cxnSpLocks/>
          </p:cNvCxnSpPr>
          <p:nvPr/>
        </p:nvCxnSpPr>
        <p:spPr>
          <a:xfrm>
            <a:off x="4185920" y="2946400"/>
            <a:ext cx="660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F89636-03E9-4F24-8987-DDE6817934E6}"/>
              </a:ext>
            </a:extLst>
          </p:cNvPr>
          <p:cNvSpPr txBox="1"/>
          <p:nvPr/>
        </p:nvSpPr>
        <p:spPr>
          <a:xfrm>
            <a:off x="5172268" y="2500161"/>
            <a:ext cx="6110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89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EA9E2A-D5A3-4B86-A5F0-AEF323CAF4F6}"/>
              </a:ext>
            </a:extLst>
          </p:cNvPr>
          <p:cNvSpPr/>
          <p:nvPr/>
        </p:nvSpPr>
        <p:spPr>
          <a:xfrm>
            <a:off x="2417417" y="2529766"/>
            <a:ext cx="3294894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print(plus(1, 3))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3F488-2B99-4EEF-809E-49531AEC4C94}"/>
              </a:ext>
            </a:extLst>
          </p:cNvPr>
          <p:cNvSpPr txBox="1"/>
          <p:nvPr/>
        </p:nvSpPr>
        <p:spPr>
          <a:xfrm>
            <a:off x="3125475" y="3475614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함수를 부르고</a:t>
            </a:r>
          </a:p>
        </p:txBody>
      </p:sp>
    </p:spTree>
    <p:extLst>
      <p:ext uri="{BB962C8B-B14F-4D97-AF65-F5344CB8AC3E}">
        <p14:creationId xmlns:p14="http://schemas.microsoft.com/office/powerpoint/2010/main" val="300269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EA9E2A-D5A3-4B86-A5F0-AEF323CAF4F6}"/>
              </a:ext>
            </a:extLst>
          </p:cNvPr>
          <p:cNvSpPr/>
          <p:nvPr/>
        </p:nvSpPr>
        <p:spPr>
          <a:xfrm>
            <a:off x="2417417" y="2529766"/>
            <a:ext cx="3294894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print(plus(1, 3))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3F488-2B99-4EEF-809E-49531AEC4C94}"/>
              </a:ext>
            </a:extLst>
          </p:cNvPr>
          <p:cNvSpPr txBox="1"/>
          <p:nvPr/>
        </p:nvSpPr>
        <p:spPr>
          <a:xfrm>
            <a:off x="3153597" y="3475167"/>
            <a:ext cx="255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4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를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저장해놈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336E10D-6B06-494F-A76A-B4ED6A0FB87E}"/>
              </a:ext>
            </a:extLst>
          </p:cNvPr>
          <p:cNvCxnSpPr>
            <a:cxnSpLocks/>
          </p:cNvCxnSpPr>
          <p:nvPr/>
        </p:nvCxnSpPr>
        <p:spPr>
          <a:xfrm>
            <a:off x="5826856" y="2976005"/>
            <a:ext cx="660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C65720-D8A8-4560-864D-50CA961A41E9}"/>
              </a:ext>
            </a:extLst>
          </p:cNvPr>
          <p:cNvSpPr txBox="1"/>
          <p:nvPr/>
        </p:nvSpPr>
        <p:spPr>
          <a:xfrm>
            <a:off x="6813204" y="2529766"/>
            <a:ext cx="6110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36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EA9E2A-D5A3-4B86-A5F0-AEF323CAF4F6}"/>
              </a:ext>
            </a:extLst>
          </p:cNvPr>
          <p:cNvSpPr/>
          <p:nvPr/>
        </p:nvSpPr>
        <p:spPr>
          <a:xfrm>
            <a:off x="1008165" y="2549471"/>
            <a:ext cx="2436628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2573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3F488-2B99-4EEF-809E-49531AEC4C94}"/>
              </a:ext>
            </a:extLst>
          </p:cNvPr>
          <p:cNvSpPr txBox="1"/>
          <p:nvPr/>
        </p:nvSpPr>
        <p:spPr>
          <a:xfrm>
            <a:off x="1008165" y="3492953"/>
            <a:ext cx="3600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저장한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4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를 출력함</a:t>
            </a:r>
          </a:p>
        </p:txBody>
      </p:sp>
    </p:spTree>
    <p:extLst>
      <p:ext uri="{BB962C8B-B14F-4D97-AF65-F5344CB8AC3E}">
        <p14:creationId xmlns:p14="http://schemas.microsoft.com/office/powerpoint/2010/main" val="388662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FC6932-99C0-4BEE-8B01-F0B638FB821A}"/>
              </a:ext>
            </a:extLst>
          </p:cNvPr>
          <p:cNvSpPr/>
          <p:nvPr/>
        </p:nvSpPr>
        <p:spPr>
          <a:xfrm>
            <a:off x="3774905" y="2381445"/>
            <a:ext cx="6883170" cy="1173312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98347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plused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= plus(123213, 524332)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</a:t>
            </a:r>
            <a:r>
              <a:rPr lang="en-US" altLang="ko-KR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plused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0768DF70-6C2D-4A83-A024-5763A1DACE52}"/>
              </a:ext>
            </a:extLst>
          </p:cNvPr>
          <p:cNvSpPr/>
          <p:nvPr/>
        </p:nvSpPr>
        <p:spPr>
          <a:xfrm rot="1535562" flipH="1">
            <a:off x="2163688" y="2112693"/>
            <a:ext cx="5697383" cy="2632614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F8809-AC0A-4ECB-8C09-7E620FB04A29}"/>
              </a:ext>
            </a:extLst>
          </p:cNvPr>
          <p:cNvSpPr txBox="1"/>
          <p:nvPr/>
        </p:nvSpPr>
        <p:spPr>
          <a:xfrm>
            <a:off x="6181336" y="3632816"/>
            <a:ext cx="4142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함수를 부르고 그 값을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변수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plused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에 넣기</a:t>
            </a:r>
          </a:p>
        </p:txBody>
      </p:sp>
    </p:spTree>
    <p:extLst>
      <p:ext uri="{BB962C8B-B14F-4D97-AF65-F5344CB8AC3E}">
        <p14:creationId xmlns:p14="http://schemas.microsoft.com/office/powerpoint/2010/main" val="67608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F4F3275-0CF7-4522-B56A-3ABCF0F758BE}"/>
              </a:ext>
            </a:extLst>
          </p:cNvPr>
          <p:cNvSpPr/>
          <p:nvPr/>
        </p:nvSpPr>
        <p:spPr>
          <a:xfrm>
            <a:off x="3774905" y="2381445"/>
            <a:ext cx="2733471" cy="1173312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03CCF-9600-439F-9A67-7463CD099BB7}"/>
              </a:ext>
            </a:extLst>
          </p:cNvPr>
          <p:cNvSpPr txBox="1"/>
          <p:nvPr/>
        </p:nvSpPr>
        <p:spPr>
          <a:xfrm>
            <a:off x="871653" y="2459504"/>
            <a:ext cx="58817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plused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= </a:t>
            </a:r>
            <a:r>
              <a:rPr lang="en-US" altLang="ko-KR" sz="6000" dirty="0"/>
              <a:t>647545 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</a:t>
            </a:r>
            <a:r>
              <a:rPr lang="en-US" altLang="ko-KR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plused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endParaRPr lang="ko-KR" altLang="en-US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0768DF70-6C2D-4A83-A024-5763A1DACE52}"/>
              </a:ext>
            </a:extLst>
          </p:cNvPr>
          <p:cNvSpPr/>
          <p:nvPr/>
        </p:nvSpPr>
        <p:spPr>
          <a:xfrm rot="1535562" flipH="1">
            <a:off x="2163688" y="2112693"/>
            <a:ext cx="5697383" cy="2632614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8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5. if </a:t>
            </a:r>
            <a:r>
              <a:rPr lang="ko-KR" altLang="en-US" sz="8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조건문</a:t>
            </a:r>
            <a:endParaRPr lang="ko-KR" altLang="en-US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443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3771485" y="1074510"/>
            <a:ext cx="376898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</a:t>
            </a:r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True: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 False: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실행안함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FDA947-49F8-4C5E-88E8-F6737D949724}"/>
              </a:ext>
            </a:extLst>
          </p:cNvPr>
          <p:cNvSpPr/>
          <p:nvPr/>
        </p:nvSpPr>
        <p:spPr>
          <a:xfrm>
            <a:off x="3840765" y="1957699"/>
            <a:ext cx="967783" cy="874711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7AA03-9F83-4B37-BED5-58C31A157B19}"/>
              </a:ext>
            </a:extLst>
          </p:cNvPr>
          <p:cNvSpPr txBox="1"/>
          <p:nvPr/>
        </p:nvSpPr>
        <p:spPr>
          <a:xfrm>
            <a:off x="3840765" y="2832410"/>
            <a:ext cx="6184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키보드 왼쪽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tab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눌러서 들여쓰기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!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540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FDA947-49F8-4C5E-88E8-F6737D949724}"/>
              </a:ext>
            </a:extLst>
          </p:cNvPr>
          <p:cNvSpPr/>
          <p:nvPr/>
        </p:nvSpPr>
        <p:spPr>
          <a:xfrm>
            <a:off x="3771485" y="920635"/>
            <a:ext cx="3956310" cy="1173312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3771485" y="1074510"/>
            <a:ext cx="376898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</a:t>
            </a:r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True: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 False: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실행안함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4747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8CABBC-8326-42D1-902F-8F331FECF882}"/>
              </a:ext>
            </a:extLst>
          </p:cNvPr>
          <p:cNvSpPr/>
          <p:nvPr/>
        </p:nvSpPr>
        <p:spPr>
          <a:xfrm>
            <a:off x="3771485" y="1893228"/>
            <a:ext cx="3956310" cy="1173312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3771485" y="1074510"/>
            <a:ext cx="376898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</a:t>
            </a:r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True: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 False: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실행안함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10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15A10F-38F8-4EF5-BB69-B649BC7F7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37" y="2006543"/>
            <a:ext cx="2819083" cy="30137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8ADF8A-52E4-437C-87DD-E6CBA9806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040" y="1446418"/>
            <a:ext cx="2230120" cy="7433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B10356-C21B-4BA5-8EB7-7BAD74E04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8809" y="2492478"/>
            <a:ext cx="3624582" cy="20418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290675-AC7F-4074-AB31-95D476A7C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055" y="4119408"/>
            <a:ext cx="4276090" cy="24088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CC9C7F-0B4B-4A10-93BC-957E504A9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306" y="975360"/>
            <a:ext cx="3293441" cy="18553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FBAE9C-799B-43D8-BA67-7F1D020CE8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5735" y="2492478"/>
            <a:ext cx="3624582" cy="20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785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DB497E-E2CC-4E85-984A-436729057FDF}"/>
              </a:ext>
            </a:extLst>
          </p:cNvPr>
          <p:cNvSpPr/>
          <p:nvPr/>
        </p:nvSpPr>
        <p:spPr>
          <a:xfrm>
            <a:off x="3771485" y="3657552"/>
            <a:ext cx="3956310" cy="1173312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3771485" y="1074510"/>
            <a:ext cx="376898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</a:t>
            </a:r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True: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 False: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실행안함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914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실습시간</a:t>
            </a:r>
            <a:endParaRPr lang="en-US" altLang="ko-KR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if</a:t>
            </a:r>
            <a:r>
              <a:rPr lang="ko-KR" altLang="en-US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문</a:t>
            </a:r>
            <a:endParaRPr lang="en-US" altLang="ko-KR" sz="6000" b="1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561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FDA947-49F8-4C5E-88E8-F6737D949724}"/>
              </a:ext>
            </a:extLst>
          </p:cNvPr>
          <p:cNvSpPr/>
          <p:nvPr/>
        </p:nvSpPr>
        <p:spPr>
          <a:xfrm>
            <a:off x="3771485" y="920635"/>
            <a:ext cx="3956310" cy="1173312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3771485" y="1074510"/>
            <a:ext cx="376898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</a:t>
            </a:r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True: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 False: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실행안함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1131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3771485" y="1074510"/>
            <a:ext cx="376898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</a:t>
            </a:r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 &gt; 2: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if 3 &lt; 2: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실행안함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C726B-29FB-4A6F-9E23-3B27CFBDCBD8}"/>
              </a:ext>
            </a:extLst>
          </p:cNvPr>
          <p:cNvSpPr txBox="1"/>
          <p:nvPr/>
        </p:nvSpPr>
        <p:spPr>
          <a:xfrm>
            <a:off x="7727794" y="1386061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True 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D70FA-B036-414D-8A20-08FD8E667C0A}"/>
              </a:ext>
            </a:extLst>
          </p:cNvPr>
          <p:cNvSpPr txBox="1"/>
          <p:nvPr/>
        </p:nvSpPr>
        <p:spPr>
          <a:xfrm>
            <a:off x="7727795" y="4056168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False 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거짓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706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실습시간</a:t>
            </a:r>
            <a:endParaRPr lang="en-US" altLang="ko-KR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if</a:t>
            </a:r>
            <a:r>
              <a:rPr lang="ko-KR" altLang="en-US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문 </a:t>
            </a:r>
            <a:r>
              <a:rPr lang="en-US" altLang="ko-KR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39519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실습시간</a:t>
            </a:r>
            <a:endParaRPr lang="en-US" altLang="ko-KR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if</a:t>
            </a:r>
            <a:r>
              <a:rPr lang="ko-KR" altLang="en-US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문 </a:t>
            </a:r>
            <a:r>
              <a:rPr lang="en-US" altLang="ko-KR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803314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6. </a:t>
            </a:r>
            <a:r>
              <a:rPr lang="ko-KR" altLang="en-US" sz="8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반복문</a:t>
            </a:r>
            <a:endParaRPr lang="ko-KR" altLang="en-US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8683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503510" y="2459504"/>
            <a:ext cx="75504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for </a:t>
            </a:r>
            <a:r>
              <a:rPr lang="en-US" altLang="ko-KR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in range(</a:t>
            </a:r>
            <a:r>
              <a:rPr lang="ko-KR" altLang="en-US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반복횟수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</a:t>
            </a:r>
            <a:r>
              <a:rPr lang="ko-KR" altLang="en-US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실행할것</a:t>
            </a:r>
            <a:endParaRPr lang="en-US" altLang="ko-KR" sz="6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70270C-09CE-448A-8162-6C3654CAEFB7}"/>
              </a:ext>
            </a:extLst>
          </p:cNvPr>
          <p:cNvSpPr/>
          <p:nvPr/>
        </p:nvSpPr>
        <p:spPr>
          <a:xfrm>
            <a:off x="2503510" y="3429000"/>
            <a:ext cx="957148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DD742-A61E-4A5E-BD06-6DB34CAA6A77}"/>
              </a:ext>
            </a:extLst>
          </p:cNvPr>
          <p:cNvSpPr txBox="1"/>
          <p:nvPr/>
        </p:nvSpPr>
        <p:spPr>
          <a:xfrm>
            <a:off x="2503510" y="4398496"/>
            <a:ext cx="6155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키보드 왼쪽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tab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눌러서 들여쓰기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!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1633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503510" y="2459504"/>
            <a:ext cx="53014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for </a:t>
            </a:r>
            <a:r>
              <a:rPr lang="en-US" altLang="ko-KR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in range(3):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print(‘wow’)</a:t>
            </a:r>
          </a:p>
        </p:txBody>
      </p:sp>
    </p:spTree>
    <p:extLst>
      <p:ext uri="{BB962C8B-B14F-4D97-AF65-F5344CB8AC3E}">
        <p14:creationId xmlns:p14="http://schemas.microsoft.com/office/powerpoint/2010/main" val="32665780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503510" y="2459504"/>
            <a:ext cx="39453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print(‘wow’)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print(‘wow’)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print(‘wow’)</a:t>
            </a:r>
          </a:p>
        </p:txBody>
      </p:sp>
    </p:spTree>
    <p:extLst>
      <p:ext uri="{BB962C8B-B14F-4D97-AF65-F5344CB8AC3E}">
        <p14:creationId xmlns:p14="http://schemas.microsoft.com/office/powerpoint/2010/main" val="411950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y1-2-1-Trim">
            <a:hlinkClick r:id="" action="ppaction://media"/>
            <a:extLst>
              <a:ext uri="{FF2B5EF4-FFF2-40B4-BE49-F238E27FC236}">
                <a16:creationId xmlns:a16="http://schemas.microsoft.com/office/drawing/2014/main" id="{ADDFEF80-A222-44D1-A5CF-82E46DB35C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1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실습시간</a:t>
            </a:r>
            <a:endParaRPr lang="en-US" altLang="ko-KR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6000" b="1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반복문</a:t>
            </a:r>
            <a:r>
              <a:rPr lang="ko-KR" altLang="en-US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en-US" altLang="ko-KR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094991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19AAFAA-A39C-41A8-8DAB-AA73011142F1}"/>
              </a:ext>
            </a:extLst>
          </p:cNvPr>
          <p:cNvSpPr/>
          <p:nvPr/>
        </p:nvSpPr>
        <p:spPr>
          <a:xfrm>
            <a:off x="3446982" y="2459504"/>
            <a:ext cx="675118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503510" y="2459504"/>
            <a:ext cx="53014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for </a:t>
            </a:r>
            <a:r>
              <a:rPr lang="en-US" altLang="ko-KR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in range(3):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print(</a:t>
            </a:r>
            <a:r>
              <a:rPr lang="en-US" altLang="ko-KR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61867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503510" y="2459504"/>
            <a:ext cx="29177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print(‘0’)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print(‘1’)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print(‘2’)</a:t>
            </a:r>
          </a:p>
        </p:txBody>
      </p:sp>
    </p:spTree>
    <p:extLst>
      <p:ext uri="{BB962C8B-B14F-4D97-AF65-F5344CB8AC3E}">
        <p14:creationId xmlns:p14="http://schemas.microsoft.com/office/powerpoint/2010/main" val="5474756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8124306-EC69-4FF2-8947-43233F9F2F8F}"/>
              </a:ext>
            </a:extLst>
          </p:cNvPr>
          <p:cNvSpPr/>
          <p:nvPr/>
        </p:nvSpPr>
        <p:spPr>
          <a:xfrm>
            <a:off x="4974568" y="3429000"/>
            <a:ext cx="675118" cy="85306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CE92C-8520-47F0-9FBD-93AC31824FCC}"/>
              </a:ext>
            </a:extLst>
          </p:cNvPr>
          <p:cNvSpPr txBox="1"/>
          <p:nvPr/>
        </p:nvSpPr>
        <p:spPr>
          <a:xfrm>
            <a:off x="2503510" y="2459504"/>
            <a:ext cx="53014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for </a:t>
            </a:r>
            <a:r>
              <a:rPr lang="en-US" altLang="ko-KR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in range(3):</a:t>
            </a:r>
          </a:p>
          <a:p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	print(</a:t>
            </a:r>
            <a:r>
              <a:rPr lang="en-US" altLang="ko-KR" sz="6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</a:t>
            </a:r>
            <a:r>
              <a:rPr lang="en-US" altLang="ko-KR" sz="6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3D54B-599A-462F-82F9-500FDB662719}"/>
              </a:ext>
            </a:extLst>
          </p:cNvPr>
          <p:cNvSpPr txBox="1"/>
          <p:nvPr/>
        </p:nvSpPr>
        <p:spPr>
          <a:xfrm>
            <a:off x="4974568" y="4282068"/>
            <a:ext cx="2925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atin typeface="AppleSDGothicNeoT00" panose="02000503000000000000" pitchFamily="2" charset="-127"/>
                <a:ea typeface="AppleSDGothicNeoT00" panose="02000503000000000000" pitchFamily="2" charset="-127"/>
              </a:defRPr>
            </a:lvl1pPr>
          </a:lstStyle>
          <a:p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i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는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부터 시작</a:t>
            </a:r>
          </a:p>
        </p:txBody>
      </p:sp>
    </p:spTree>
    <p:extLst>
      <p:ext uri="{BB962C8B-B14F-4D97-AF65-F5344CB8AC3E}">
        <p14:creationId xmlns:p14="http://schemas.microsoft.com/office/powerpoint/2010/main" val="2114400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실습시간</a:t>
            </a:r>
            <a:endParaRPr lang="en-US" altLang="ko-KR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6000" b="1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반복문</a:t>
            </a:r>
            <a:r>
              <a:rPr lang="ko-KR" altLang="en-US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en-US" altLang="ko-KR" sz="60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036922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기술 트렌드</a:t>
            </a:r>
            <a:endParaRPr lang="en-US" altLang="ko-KR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2415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기술틀</a:t>
            </a:r>
            <a:endParaRPr lang="en-US" altLang="ko-KR" sz="6000" b="1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5463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D5DC2C-DC39-4E4F-B009-A49D72537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숙제</a:t>
            </a:r>
            <a:endParaRPr lang="en-US" altLang="ko-KR" sz="8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126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916</Words>
  <Application>Microsoft Office PowerPoint</Application>
  <PresentationFormat>와이드스크린</PresentationFormat>
  <Paragraphs>347</Paragraphs>
  <Slides>97</Slides>
  <Notes>96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5" baseType="lpstr">
      <vt:lpstr>AppleSDGothicNeoB00</vt:lpstr>
      <vt:lpstr>Arial</vt:lpstr>
      <vt:lpstr>AppleSDGothicNeoEB00</vt:lpstr>
      <vt:lpstr>AppleSDGothicNeoL00</vt:lpstr>
      <vt:lpstr>AppleSDGothicNeoUL00</vt:lpstr>
      <vt:lpstr>맑은 고딕</vt:lpstr>
      <vt:lpstr>AppleSDGothicNeoH00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Soul</dc:creator>
  <cp:lastModifiedBy>Lee Soul</cp:lastModifiedBy>
  <cp:revision>38</cp:revision>
  <dcterms:created xsi:type="dcterms:W3CDTF">2020-06-18T06:31:24Z</dcterms:created>
  <dcterms:modified xsi:type="dcterms:W3CDTF">2020-08-06T15:16:05Z</dcterms:modified>
</cp:coreProperties>
</file>